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itchFamily="2" charset="0"/>
      <p:regular r:id="rId12"/>
      <p:bold r:id="rId13"/>
    </p:embeddedFont>
    <p:embeddedFont>
      <p:font typeface="DM Sans Bold" pitchFamily="2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3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Welcome to Expense Tracker Pro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33173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Your user-friendly solution for managing income, expenses, and budgets effortlessly.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699528" y="5268873"/>
            <a:ext cx="500026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DUGGIRALA JNANA SATYA PRASAD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</a:rPr>
              <a:t>       </a:t>
            </a:r>
            <a:r>
              <a:rPr lang="en-US" sz="2100" b="1" dirty="0" err="1">
                <a:solidFill>
                  <a:srgbClr val="FFE5E5"/>
                </a:solidFill>
                <a:latin typeface="DM Sans Bold" pitchFamily="34" charset="0"/>
              </a:rPr>
              <a:t>Veerla</a:t>
            </a:r>
            <a:r>
              <a:rPr lang="en-US" sz="2100" b="1" dirty="0">
                <a:solidFill>
                  <a:srgbClr val="FFE5E5"/>
                </a:solidFill>
                <a:latin typeface="DM Sans Bold" pitchFamily="34" charset="0"/>
              </a:rPr>
              <a:t> Venkata Sudheer</a:t>
            </a:r>
            <a:endParaRPr lang="en-US" sz="2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7CC7C3-D0CB-8EF8-D954-EC2A4CB3D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9796" y="7544567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2368"/>
            <a:ext cx="77797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Simplify Your Finances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06572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Quick Transaction Entry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93561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 expenses in seconds.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06572"/>
            <a:ext cx="33164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Custom Categories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7938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Organize your spending.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065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Budget Planning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7938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and track budgets easily.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D5638F-C5F1-0DDB-B92E-4ED9A567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796" y="7536178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28968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Tools to Empower Your Finances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3040023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3256598"/>
            <a:ext cx="30936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Spending Insights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374273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where your money goes.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4339947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5565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Charts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504265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trends with ease.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639872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856446"/>
            <a:ext cx="37751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Downloadable Reports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34257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Share spending insights</a:t>
            </a:r>
            <a:endParaRPr lang="en-US" sz="17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D007B0-E78D-1762-BC2D-1EC8D5399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796" y="7536178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5011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Beautifully Simple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600450"/>
            <a:ext cx="37054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824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Clean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431077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to navigate.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600450"/>
            <a:ext cx="3705463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824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Mobile-Friendly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4310777"/>
            <a:ext cx="32570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 anywhere.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9825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322451"/>
            <a:ext cx="32271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Interactive Modals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80858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Engaging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38713"/>
            <a:ext cx="586954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Why You’ll Love It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07634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83453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Time-Saving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398" y="407634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95398" y="4834533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Free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6205" y="4076343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546205" y="4834533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3FB026-3D51-D674-2FA9-40E61F8BA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9796" y="7536178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2368"/>
            <a:ext cx="700504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Perfect for Everyone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065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Individuals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7938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 finance simplified.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40065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Freelancers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57938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Track income and expenses.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40065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Families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579382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household budgets.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400657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Small Businesses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935617"/>
            <a:ext cx="28819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Keep finances in order.</a:t>
            </a:r>
            <a:endParaRPr lang="en-US" sz="17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84F1BD-5591-D0E0-8B26-30195E82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9796" y="7536178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03621"/>
            <a:ext cx="100406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Take Charge of Your Finances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74" y="3449598"/>
            <a:ext cx="2163723" cy="7893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84176" y="3739753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335072" y="3666173"/>
            <a:ext cx="31570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Financial Freedom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72551" y="4250769"/>
            <a:ext cx="8645485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972" y="4293037"/>
            <a:ext cx="4327446" cy="7893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4295" y="4497348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6416993" y="4509611"/>
            <a:ext cx="23552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Peace of Mind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54472" y="5094208"/>
            <a:ext cx="7563564" cy="15240"/>
          </a:xfrm>
          <a:prstGeom prst="roundRect">
            <a:avLst>
              <a:gd name="adj" fmla="val 597101"/>
            </a:avLst>
          </a:prstGeom>
          <a:solidFill>
            <a:srgbClr val="8D242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136475"/>
            <a:ext cx="6491288" cy="7893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84295" y="5340787"/>
            <a:ext cx="304681" cy="380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7498913" y="5353050"/>
            <a:ext cx="27511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Smart Spending</a:t>
            </a:r>
            <a:endParaRPr lang="en-US" sz="22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F03D3C-BDC4-51B2-E46A-7B3BD44D0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9796" y="7536178"/>
            <a:ext cx="2810312" cy="6934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129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Try Expense Tracker Pro Today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95349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46953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Open index.html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18148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your browser to get started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166</Words>
  <Application>Microsoft Office PowerPoint</Application>
  <PresentationFormat>Custom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DM Sans</vt:lpstr>
      <vt:lpstr>Dela Gothic One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satya DUGGIRALA</cp:lastModifiedBy>
  <cp:revision>2</cp:revision>
  <dcterms:created xsi:type="dcterms:W3CDTF">2025-04-18T09:28:21Z</dcterms:created>
  <dcterms:modified xsi:type="dcterms:W3CDTF">2025-04-18T09:46:42Z</dcterms:modified>
</cp:coreProperties>
</file>